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7" r:id="rId9"/>
    <p:sldId id="275" r:id="rId10"/>
    <p:sldId id="27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56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17" autoAdjust="0"/>
  </p:normalViewPr>
  <p:slideViewPr>
    <p:cSldViewPr>
      <p:cViewPr varScale="1">
        <p:scale>
          <a:sx n="63" d="100"/>
          <a:sy n="63" d="100"/>
        </p:scale>
        <p:origin x="-4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i-FI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i-FI" dirty="0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i-FI" dirty="0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EF8F5D-FC9D-4FD9-B5CB-19EDBBD6D6FD}" type="slidenum">
              <a:rPr lang="fi-FI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36618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5" name="Picture 7" descr="powerpoint_aiko_etu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9144000" cy="684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200">
                <a:solidFill>
                  <a:schemeClr val="bg1"/>
                </a:solidFill>
              </a:defRPr>
            </a:lvl1pPr>
          </a:lstStyle>
          <a:p>
            <a:pPr lvl="0"/>
            <a:r>
              <a:rPr lang="fi-FI" noProof="0" smtClean="0"/>
              <a:t>Muokkaa perustyyl. napsautt.</a:t>
            </a:r>
            <a:endParaRPr lang="fi-FI" noProof="0" dirty="0" smtClean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3568" y="3886200"/>
            <a:ext cx="7776864" cy="1270992"/>
          </a:xfrm>
        </p:spPr>
        <p:txBody>
          <a:bodyPr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fi-FI" noProof="0" smtClean="0"/>
              <a:t>Muokkaa alaotsikon perustyyliä napsautt.</a:t>
            </a:r>
            <a:endParaRPr lang="fi-FI" noProof="0" dirty="0" smtClean="0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6BF3458-F4B8-4D1D-83CF-EE3A2F79B765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Kari Suominen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EBA257-206B-497F-841E-810D01CF9B96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dirty="0" smtClean="0"/>
              <a:t>Kari Suominen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72596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4638" y="1125538"/>
            <a:ext cx="2051050" cy="2951162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68313" y="1125538"/>
            <a:ext cx="6003925" cy="2951162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5FAD3C-DFDA-44CF-AD79-4F82003E84EC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dirty="0" smtClean="0"/>
              <a:t>Kari Suominen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21628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FFBF35-1E95-44AD-8DFD-4198846397BD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dirty="0" smtClean="0"/>
              <a:t>Kari Suominen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05943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2AD1B7-CB0F-499D-B6B7-5DD5248B46B1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dirty="0" smtClean="0"/>
              <a:t>Kari Suominen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71680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D9681D-6EDB-4840-85F2-3F1C7E9220C0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dirty="0" smtClean="0"/>
              <a:t>Kari Suominen</a:t>
            </a:r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sz="quarter" idx="12"/>
          </p:nvPr>
        </p:nvSpPr>
        <p:spPr>
          <a:xfrm>
            <a:off x="468313" y="1844675"/>
            <a:ext cx="4032250" cy="23764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10" name="Sisällön paikkamerkki 9"/>
          <p:cNvSpPr>
            <a:spLocks noGrp="1"/>
          </p:cNvSpPr>
          <p:nvPr>
            <p:ph sz="quarter" idx="13"/>
          </p:nvPr>
        </p:nvSpPr>
        <p:spPr>
          <a:xfrm>
            <a:off x="4716463" y="1844675"/>
            <a:ext cx="3887787" cy="23764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70434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E47C62-14F7-4BF1-9155-A05543F0AA99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dirty="0" smtClean="0"/>
              <a:t>Kari Suominen</a:t>
            </a:r>
            <a:endParaRPr lang="fi-FI" dirty="0"/>
          </a:p>
        </p:txBody>
      </p:sp>
      <p:sp>
        <p:nvSpPr>
          <p:cNvPr id="10" name="Sisällön paikkamerkki 9"/>
          <p:cNvSpPr>
            <a:spLocks noGrp="1"/>
          </p:cNvSpPr>
          <p:nvPr>
            <p:ph sz="quarter" idx="12"/>
          </p:nvPr>
        </p:nvSpPr>
        <p:spPr>
          <a:xfrm>
            <a:off x="468313" y="2349500"/>
            <a:ext cx="4032250" cy="36718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12" name="Sisällön paikkamerkki 11"/>
          <p:cNvSpPr>
            <a:spLocks noGrp="1"/>
          </p:cNvSpPr>
          <p:nvPr>
            <p:ph sz="quarter" idx="13"/>
          </p:nvPr>
        </p:nvSpPr>
        <p:spPr>
          <a:xfrm>
            <a:off x="4643438" y="2349500"/>
            <a:ext cx="4032250" cy="32400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53911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29E123-01FF-4FB7-AD6B-B074E2CF052B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dirty="0" smtClean="0"/>
              <a:t>Kari Suominen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34896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384AD6-AEA5-4DA9-86AE-1EFB8FE13DAA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dirty="0" smtClean="0"/>
              <a:t>Kari Suominen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59136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3008313" cy="79208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535D94-7797-45D4-B54E-9B6CB2209875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dirty="0" smtClean="0"/>
              <a:t>Kari Suominen</a:t>
            </a:r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sz="quarter" idx="12"/>
          </p:nvPr>
        </p:nvSpPr>
        <p:spPr>
          <a:xfrm>
            <a:off x="3995738" y="1052513"/>
            <a:ext cx="4608512" cy="4537075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22047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dirty="0" smtClean="0"/>
              <a:t>Lisää kuva napsauttamalla kuvaketta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A9BA4-9CC9-43F0-85E4-7977DBAA0318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dirty="0" smtClean="0"/>
              <a:t>Kari Suominen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7337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powerpoint_aiko_sisa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207375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773238"/>
            <a:ext cx="8207375" cy="230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err="1" smtClean="0"/>
              <a:t>Toinen</a:t>
            </a:r>
            <a:r>
              <a:rPr lang="en-US" dirty="0" smtClean="0"/>
              <a:t> </a:t>
            </a:r>
            <a:r>
              <a:rPr lang="en-US" dirty="0" err="1" smtClean="0"/>
              <a:t>taso</a:t>
            </a:r>
            <a:endParaRPr lang="en-US" dirty="0" smtClean="0"/>
          </a:p>
          <a:p>
            <a:pPr lvl="2"/>
            <a:r>
              <a:rPr lang="en-US" dirty="0" err="1" smtClean="0"/>
              <a:t>Kolmas</a:t>
            </a:r>
            <a:r>
              <a:rPr lang="en-US" dirty="0" smtClean="0"/>
              <a:t> </a:t>
            </a:r>
            <a:r>
              <a:rPr lang="en-US" dirty="0" err="1" smtClean="0"/>
              <a:t>taso</a:t>
            </a:r>
            <a:endParaRPr lang="en-US" dirty="0" smtClean="0"/>
          </a:p>
          <a:p>
            <a:pPr lvl="3"/>
            <a:r>
              <a:rPr lang="en-US" dirty="0" err="1" smtClean="0"/>
              <a:t>Neljäs</a:t>
            </a:r>
            <a:r>
              <a:rPr lang="en-US" dirty="0" smtClean="0"/>
              <a:t> </a:t>
            </a:r>
            <a:r>
              <a:rPr lang="en-US" dirty="0" err="1" smtClean="0"/>
              <a:t>taso</a:t>
            </a:r>
            <a:endParaRPr lang="en-US" dirty="0" smtClean="0"/>
          </a:p>
          <a:p>
            <a:pPr lvl="4"/>
            <a:r>
              <a:rPr lang="en-US" dirty="0" err="1" smtClean="0"/>
              <a:t>Viides</a:t>
            </a:r>
            <a:r>
              <a:rPr lang="en-US" dirty="0" smtClean="0"/>
              <a:t> </a:t>
            </a:r>
            <a:r>
              <a:rPr lang="en-US" dirty="0" err="1" smtClean="0"/>
              <a:t>taso</a:t>
            </a:r>
            <a:endParaRPr lang="en-US" dirty="0" smtClean="0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1450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2C4C46B-2096-4C2D-8935-4D455F0DB69B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fi-FI" dirty="0" smtClean="0"/>
              <a:t>Kari Suominen</a:t>
            </a:r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1568A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1568A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1568A"/>
        </a:buClr>
        <a:buFont typeface="Wingdings" pitchFamily="2" charset="2"/>
        <a:buChar char="§"/>
        <a:defRPr sz="2000" baseline="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31568A"/>
        </a:buClr>
        <a:buFont typeface="Wingdings" pitchFamily="2" charset="2"/>
        <a:buChar char="§"/>
        <a:defRPr sz="18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31568A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4200" dirty="0" smtClean="0"/>
              <a:t>Työelämäjakso</a:t>
            </a:r>
            <a:br>
              <a:rPr lang="fi-FI" sz="4200" dirty="0" smtClean="0"/>
            </a:br>
            <a:r>
              <a:rPr lang="fi-FI" dirty="0" smtClean="0"/>
              <a:t>22.11. – 17.12.2010</a:t>
            </a:r>
            <a:endParaRPr lang="fi-FI" sz="4200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088832" cy="1415008"/>
          </a:xfrm>
        </p:spPr>
        <p:txBody>
          <a:bodyPr/>
          <a:lstStyle/>
          <a:p>
            <a:pPr>
              <a:buNone/>
            </a:pPr>
            <a:r>
              <a:rPr lang="fi-FI" sz="4000" dirty="0" smtClean="0">
                <a:latin typeface="+mj-lt"/>
              </a:rPr>
              <a:t>Kari Suominen</a:t>
            </a:r>
            <a:endParaRPr lang="fi-FI" sz="4000" dirty="0">
              <a:latin typeface="+mj-lt"/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70514EA-77F0-45C9-B567-62131CDB1E98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 dirty="0" smtClean="0"/>
              <a:t>Kari Suominen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5783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23528" y="1125538"/>
            <a:ext cx="8820472" cy="423862"/>
          </a:xfrm>
        </p:spPr>
        <p:txBody>
          <a:bodyPr/>
          <a:lstStyle/>
          <a:p>
            <a:r>
              <a:rPr lang="fi-FI" dirty="0" smtClean="0"/>
              <a:t>Omnian koulutustarjonta mahdollisuudet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313" y="1773238"/>
            <a:ext cx="8207375" cy="3671986"/>
          </a:xfrm>
        </p:spPr>
        <p:txBody>
          <a:bodyPr/>
          <a:lstStyle/>
          <a:p>
            <a:r>
              <a:rPr lang="fi-FI" dirty="0" smtClean="0"/>
              <a:t>Heidän rekrytoinnin kulku</a:t>
            </a:r>
          </a:p>
          <a:p>
            <a:pPr lvl="1"/>
            <a:r>
              <a:rPr lang="fi-FI" dirty="0" smtClean="0"/>
              <a:t>Työpaikan saa </a:t>
            </a:r>
            <a:r>
              <a:rPr lang="fi-FI" dirty="0" smtClean="0"/>
              <a:t>työssäoppija</a:t>
            </a:r>
            <a:endParaRPr lang="fi-FI" dirty="0" smtClean="0"/>
          </a:p>
          <a:p>
            <a:pPr lvl="2"/>
            <a:r>
              <a:rPr lang="fi-FI" dirty="0" smtClean="0"/>
              <a:t>Datanomi tai muu IT-asiantuntijakoulutus</a:t>
            </a:r>
          </a:p>
          <a:p>
            <a:pPr lvl="1"/>
            <a:r>
              <a:rPr lang="fi-FI" dirty="0" smtClean="0"/>
              <a:t>Henkilöllä on jo sekä koulutus että kokemus</a:t>
            </a:r>
          </a:p>
          <a:p>
            <a:pPr lvl="1"/>
            <a:endParaRPr lang="fi-FI" dirty="0" smtClean="0"/>
          </a:p>
          <a:p>
            <a:r>
              <a:rPr lang="fi-FI" dirty="0" smtClean="0"/>
              <a:t>Muu lisäkoulutusmahdollisuus</a:t>
            </a:r>
          </a:p>
          <a:p>
            <a:pPr lvl="1"/>
            <a:r>
              <a:rPr lang="fi-FI" dirty="0" smtClean="0"/>
              <a:t>He saavat päivitykset tai koulutukset</a:t>
            </a:r>
          </a:p>
          <a:p>
            <a:pPr lvl="2"/>
            <a:r>
              <a:rPr lang="fi-FI" dirty="0" smtClean="0"/>
              <a:t>Laite- ja ohjelmistovalmistajien viralliset sertifikaattikoulutukset</a:t>
            </a:r>
          </a:p>
          <a:p>
            <a:pPr lvl="2"/>
            <a:endParaRPr lang="fi-FI" dirty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F35-1E95-44AD-8DFD-4198846397BD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Kari Suominen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08145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313" y="1773238"/>
            <a:ext cx="8207375" cy="3599978"/>
          </a:xfrm>
        </p:spPr>
        <p:txBody>
          <a:bodyPr/>
          <a:lstStyle/>
          <a:p>
            <a:r>
              <a:rPr lang="fi-FI" dirty="0" smtClean="0"/>
              <a:t>Paikka</a:t>
            </a:r>
          </a:p>
          <a:p>
            <a:pPr lvl="1"/>
            <a:r>
              <a:rPr lang="fi-FI" dirty="0" smtClean="0"/>
              <a:t>Secit Oy</a:t>
            </a:r>
          </a:p>
          <a:p>
            <a:pPr lvl="1"/>
            <a:r>
              <a:rPr lang="fi-FI" dirty="0" smtClean="0"/>
              <a:t>Viljatie 4 C</a:t>
            </a:r>
          </a:p>
          <a:p>
            <a:pPr lvl="1"/>
            <a:r>
              <a:rPr lang="fi-FI" dirty="0" smtClean="0"/>
              <a:t>00700 Helsinki</a:t>
            </a:r>
          </a:p>
          <a:p>
            <a:pPr lvl="1"/>
            <a:endParaRPr lang="fi-FI" dirty="0"/>
          </a:p>
          <a:p>
            <a:r>
              <a:rPr lang="fi-FI" dirty="0" smtClean="0"/>
              <a:t>Yhdyshenkilö</a:t>
            </a:r>
          </a:p>
          <a:p>
            <a:pPr lvl="1"/>
            <a:r>
              <a:rPr lang="fi-FI" dirty="0" smtClean="0"/>
              <a:t>Jari-Markus Forssell</a:t>
            </a:r>
          </a:p>
          <a:p>
            <a:pPr lvl="2"/>
            <a:r>
              <a:rPr lang="fi-FI" dirty="0" smtClean="0"/>
              <a:t>jari.forssell@secit.fi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E07A-1208-41B7-AC30-A1A924DE3D5A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Kari Suominen</a:t>
            </a:r>
            <a:endParaRPr lang="fi-FI" dirty="0"/>
          </a:p>
        </p:txBody>
      </p:sp>
      <p:pic>
        <p:nvPicPr>
          <p:cNvPr id="6" name="Kuva 5" descr="Näyttöleik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59" y="1916832"/>
            <a:ext cx="3312369" cy="1646147"/>
          </a:xfrm>
          <a:prstGeom prst="rect">
            <a:avLst/>
          </a:prstGeom>
        </p:spPr>
      </p:pic>
      <p:pic>
        <p:nvPicPr>
          <p:cNvPr id="7" name="Kuva 6" descr="Näyttöleik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380" y="3562979"/>
            <a:ext cx="1269526" cy="1632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Tavoitteet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313" y="1773238"/>
            <a:ext cx="8207375" cy="3671986"/>
          </a:xfrm>
        </p:spPr>
        <p:txBody>
          <a:bodyPr/>
          <a:lstStyle/>
          <a:p>
            <a:r>
              <a:rPr lang="fi-FI" dirty="0" smtClean="0"/>
              <a:t>Saada kokonaiskuva IT-alan toiminnasta</a:t>
            </a:r>
          </a:p>
          <a:p>
            <a:r>
              <a:rPr lang="fi-FI" dirty="0" smtClean="0"/>
              <a:t>Mennä tekemään sitä mitä opetankin</a:t>
            </a:r>
          </a:p>
          <a:p>
            <a:pPr lvl="1"/>
            <a:r>
              <a:rPr lang="fi-FI" dirty="0" smtClean="0"/>
              <a:t>Näkemään ja kokemaan</a:t>
            </a:r>
          </a:p>
          <a:p>
            <a:pPr lvl="1"/>
            <a:r>
              <a:rPr lang="fi-FI" dirty="0" smtClean="0"/>
              <a:t>Saada vahvistus opetuksen sisällöstä</a:t>
            </a:r>
          </a:p>
          <a:p>
            <a:pPr lvl="1"/>
            <a:r>
              <a:rPr lang="fi-FI" dirty="0" smtClean="0"/>
              <a:t>Hakea mahdollisia muutoksia tai kehittämiskohteita</a:t>
            </a:r>
          </a:p>
          <a:p>
            <a:pPr lvl="1"/>
            <a:endParaRPr lang="fi-FI" dirty="0"/>
          </a:p>
          <a:p>
            <a:r>
              <a:rPr lang="fi-FI" dirty="0" smtClean="0"/>
              <a:t>Olla hyötynä yritykselle</a:t>
            </a:r>
          </a:p>
          <a:p>
            <a:pPr lvl="1"/>
            <a:r>
              <a:rPr lang="fi-FI" dirty="0" smtClean="0"/>
              <a:t>Omat tietotaitoni heidän käyttöön</a:t>
            </a:r>
          </a:p>
          <a:p>
            <a:pPr lvl="1"/>
            <a:r>
              <a:rPr lang="fi-FI" dirty="0" smtClean="0"/>
              <a:t>Hyöty myös taloudellisesti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F35-1E95-44AD-8DFD-4198846397BD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Kari Suominen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65602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Kuvaus omasta toiminnasta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313" y="1700808"/>
            <a:ext cx="8207375" cy="3960440"/>
          </a:xfrm>
        </p:spPr>
        <p:txBody>
          <a:bodyPr/>
          <a:lstStyle/>
          <a:p>
            <a:r>
              <a:rPr lang="fi-FI" dirty="0" smtClean="0"/>
              <a:t>Työtehtävät olivat monipuolisia</a:t>
            </a:r>
          </a:p>
          <a:p>
            <a:pPr lvl="1"/>
            <a:r>
              <a:rPr lang="fi-FI" dirty="0" smtClean="0"/>
              <a:t>Autoin asiantuntijoita myös asiakaskäynneillä</a:t>
            </a:r>
          </a:p>
          <a:p>
            <a:pPr lvl="1"/>
            <a:r>
              <a:rPr lang="fi-FI" dirty="0" smtClean="0"/>
              <a:t>Sain kokemuksia</a:t>
            </a:r>
          </a:p>
          <a:p>
            <a:pPr lvl="2"/>
            <a:r>
              <a:rPr lang="fi-FI" dirty="0" smtClean="0"/>
              <a:t>Asioista, joista tieto ennen vain kirjojen tai seminaarien kautta</a:t>
            </a:r>
          </a:p>
          <a:p>
            <a:pPr lvl="1"/>
            <a:r>
              <a:rPr lang="fi-FI" dirty="0" smtClean="0"/>
              <a:t>Asiantuntijat jaettu 3 tiimiin</a:t>
            </a:r>
          </a:p>
          <a:p>
            <a:pPr lvl="2"/>
            <a:r>
              <a:rPr lang="fi-FI" dirty="0" smtClean="0"/>
              <a:t>Olin yhteistyössä kaikkien kanssa</a:t>
            </a:r>
          </a:p>
          <a:p>
            <a:pPr lvl="1"/>
            <a:r>
              <a:rPr lang="fi-FI" dirty="0" smtClean="0"/>
              <a:t>Hiljaisemmat hetket</a:t>
            </a:r>
          </a:p>
          <a:p>
            <a:pPr lvl="2"/>
            <a:r>
              <a:rPr lang="fi-FI" dirty="0" smtClean="0"/>
              <a:t>Tutustuin heidän järjestelmiin</a:t>
            </a:r>
          </a:p>
          <a:p>
            <a:pPr lvl="3"/>
            <a:r>
              <a:rPr lang="fi-FI" dirty="0" smtClean="0"/>
              <a:t>Ohjelmistot</a:t>
            </a:r>
          </a:p>
          <a:p>
            <a:pPr lvl="3"/>
            <a:r>
              <a:rPr lang="fi-FI" dirty="0" smtClean="0"/>
              <a:t>Laitteistot</a:t>
            </a:r>
          </a:p>
          <a:p>
            <a:pPr lvl="1"/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F35-1E95-44AD-8DFD-4198846397BD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Kari Suominen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10303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Oman työn arviointi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313" y="2204864"/>
            <a:ext cx="8207375" cy="2952328"/>
          </a:xfrm>
        </p:spPr>
        <p:txBody>
          <a:bodyPr/>
          <a:lstStyle/>
          <a:p>
            <a:r>
              <a:rPr lang="fi-FI" dirty="0" smtClean="0"/>
              <a:t>Saavutin tavoitteet hyvin</a:t>
            </a:r>
          </a:p>
          <a:p>
            <a:r>
              <a:rPr lang="fi-FI" dirty="0" smtClean="0"/>
              <a:t>Parannusehdotus</a:t>
            </a:r>
          </a:p>
          <a:p>
            <a:pPr lvl="1"/>
            <a:r>
              <a:rPr lang="fi-FI" dirty="0" smtClean="0"/>
              <a:t>IT-alan opettajille halutessa pidempi jakso tai jaksot</a:t>
            </a:r>
          </a:p>
          <a:p>
            <a:pPr lvl="2"/>
            <a:r>
              <a:rPr lang="fi-FI" dirty="0" smtClean="0"/>
              <a:t>Saadakseen laajemman kokemuspohjan</a:t>
            </a:r>
          </a:p>
          <a:p>
            <a:pPr lvl="3"/>
            <a:r>
              <a:rPr lang="fi-FI" dirty="0" smtClean="0"/>
              <a:t>Kokemukset asiakkaiden ongelmien kautta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F35-1E95-44AD-8DFD-4198846397BD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Kari Suominen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7448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8313" y="908720"/>
            <a:ext cx="8207375" cy="504056"/>
          </a:xfrm>
        </p:spPr>
        <p:txBody>
          <a:bodyPr/>
          <a:lstStyle/>
          <a:p>
            <a:r>
              <a:rPr lang="fi-FI" dirty="0" smtClean="0"/>
              <a:t>Työyksikön antama ohjaus ja apu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313" y="1556792"/>
            <a:ext cx="8207375" cy="4320480"/>
          </a:xfrm>
        </p:spPr>
        <p:txBody>
          <a:bodyPr/>
          <a:lstStyle/>
          <a:p>
            <a:r>
              <a:rPr lang="fi-FI" dirty="0" smtClean="0"/>
              <a:t>Päivän avaukset</a:t>
            </a:r>
          </a:p>
          <a:p>
            <a:pPr lvl="1"/>
            <a:r>
              <a:rPr lang="fi-FI" dirty="0" smtClean="0"/>
              <a:t>Kaikki mukana</a:t>
            </a:r>
          </a:p>
          <a:p>
            <a:pPr lvl="1"/>
            <a:r>
              <a:rPr lang="fi-FI" dirty="0" smtClean="0"/>
              <a:t>Sana oli vapaa</a:t>
            </a:r>
          </a:p>
          <a:p>
            <a:pPr lvl="2"/>
            <a:r>
              <a:rPr lang="fi-FI" dirty="0" smtClean="0"/>
              <a:t>Normaalia keskustelua</a:t>
            </a:r>
          </a:p>
          <a:p>
            <a:pPr lvl="2"/>
            <a:r>
              <a:rPr lang="fi-FI" dirty="0" smtClean="0"/>
              <a:t>Edellisen päivän onnistumiset tai epäonnistumiset</a:t>
            </a:r>
          </a:p>
          <a:p>
            <a:pPr lvl="2"/>
            <a:r>
              <a:rPr lang="fi-FI" dirty="0" smtClean="0"/>
              <a:t>Tulevan päivän haasteet</a:t>
            </a:r>
          </a:p>
          <a:p>
            <a:pPr lvl="2"/>
            <a:r>
              <a:rPr lang="fi-FI" dirty="0" smtClean="0"/>
              <a:t>Tai mitä mieleen juolahtaa.</a:t>
            </a:r>
            <a:endParaRPr lang="fi-FI" dirty="0"/>
          </a:p>
          <a:p>
            <a:r>
              <a:rPr lang="fi-FI" dirty="0" smtClean="0"/>
              <a:t>Kaikki otti vastaan lämpimästi</a:t>
            </a:r>
          </a:p>
          <a:p>
            <a:pPr lvl="1"/>
            <a:r>
              <a:rPr lang="fi-FI" dirty="0" smtClean="0"/>
              <a:t>Jokainen tiimi otti mukaan asiakaskäynneille</a:t>
            </a:r>
          </a:p>
          <a:p>
            <a:pPr lvl="1"/>
            <a:r>
              <a:rPr lang="fi-FI" dirty="0" smtClean="0"/>
              <a:t>Aikaa oli myös henkilökohtaisiin keskusteluihin</a:t>
            </a:r>
          </a:p>
          <a:p>
            <a:r>
              <a:rPr lang="fi-FI" dirty="0" smtClean="0"/>
              <a:t>Yhteistyö on jatkunut jo 8 vuotta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F35-1E95-44AD-8DFD-4198846397BD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Kari Suominen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38663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Työelämäjakson vaikuttavuus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313" y="2348880"/>
            <a:ext cx="8207375" cy="3960440"/>
          </a:xfrm>
        </p:spPr>
        <p:txBody>
          <a:bodyPr/>
          <a:lstStyle/>
          <a:p>
            <a:r>
              <a:rPr lang="fi-FI" dirty="0" smtClean="0"/>
              <a:t>Vaikuttaa moniin asioihin nyt ja tulevaisuudessa</a:t>
            </a:r>
          </a:p>
          <a:p>
            <a:pPr lvl="1"/>
            <a:r>
              <a:rPr lang="fi-FI" dirty="0" smtClean="0"/>
              <a:t>Nykyiset ja tulevat opiskelijat</a:t>
            </a:r>
          </a:p>
          <a:p>
            <a:pPr lvl="2"/>
            <a:r>
              <a:rPr lang="fi-FI" dirty="0" smtClean="0"/>
              <a:t>Laajempi perspektiivi opetukseen</a:t>
            </a:r>
          </a:p>
          <a:p>
            <a:pPr lvl="2"/>
            <a:r>
              <a:rPr lang="fi-FI" dirty="0" smtClean="0"/>
              <a:t>Omien kokemusten käyttö</a:t>
            </a:r>
          </a:p>
          <a:p>
            <a:pPr lvl="3"/>
            <a:r>
              <a:rPr lang="fi-FI" dirty="0" smtClean="0"/>
              <a:t>Ongelmanratkaisuihin</a:t>
            </a:r>
          </a:p>
          <a:p>
            <a:pPr lvl="3"/>
            <a:r>
              <a:rPr lang="fi-FI" dirty="0" smtClean="0"/>
              <a:t>Erilaiset laiteratkaisujen laajempi tuntemus</a:t>
            </a:r>
          </a:p>
          <a:p>
            <a:pPr lvl="1"/>
            <a:endParaRPr lang="fi-FI" dirty="0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F35-1E95-44AD-8DFD-4198846397BD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Kari Suominen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02214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Omnian järjestelmäasiantuntijat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313" y="2132856"/>
            <a:ext cx="8207375" cy="3456384"/>
          </a:xfrm>
        </p:spPr>
        <p:txBody>
          <a:bodyPr/>
          <a:lstStyle/>
          <a:p>
            <a:r>
              <a:rPr lang="fi-FI" dirty="0"/>
              <a:t>IT-asiantuntijan toimi</a:t>
            </a:r>
          </a:p>
          <a:p>
            <a:pPr lvl="1"/>
            <a:r>
              <a:rPr lang="fi-FI" dirty="0"/>
              <a:t>Oman kouluttaja toimen ohessa</a:t>
            </a:r>
          </a:p>
          <a:p>
            <a:pPr lvl="1"/>
            <a:r>
              <a:rPr lang="fi-FI" dirty="0"/>
              <a:t>Vastaan Kirkkonummen IT-palvelujen toiminnasta</a:t>
            </a:r>
          </a:p>
          <a:p>
            <a:pPr lvl="2"/>
            <a:r>
              <a:rPr lang="fi-FI" dirty="0"/>
              <a:t>Noin 200 tietokonetta ja 3 palvelinta</a:t>
            </a:r>
          </a:p>
          <a:p>
            <a:pPr lvl="1"/>
            <a:r>
              <a:rPr lang="fi-FI" dirty="0"/>
              <a:t>Päivittäin yhteyksissä Omnian IT-asiantuntijoiden kanssa</a:t>
            </a:r>
          </a:p>
          <a:p>
            <a:pPr lvl="2"/>
            <a:r>
              <a:rPr lang="fi-FI" dirty="0"/>
              <a:t>Jaan kokemuksiani ja tietämyksiäni tarvittaessa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F35-1E95-44AD-8DFD-4198846397BD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Kari Suominen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08914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Kuvaus työpaikan saamasta hyödystä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313" y="2276872"/>
            <a:ext cx="8207375" cy="3096344"/>
          </a:xfrm>
        </p:spPr>
        <p:txBody>
          <a:bodyPr/>
          <a:lstStyle/>
          <a:p>
            <a:r>
              <a:rPr lang="fi-FI" dirty="0" smtClean="0"/>
              <a:t>Työpanokseni</a:t>
            </a:r>
          </a:p>
          <a:p>
            <a:pPr lvl="1"/>
            <a:r>
              <a:rPr lang="fi-FI" dirty="0" smtClean="0"/>
              <a:t>Paikalla ja asiakaskäynneillä</a:t>
            </a:r>
          </a:p>
          <a:p>
            <a:pPr lvl="2"/>
            <a:r>
              <a:rPr lang="fi-FI" dirty="0" smtClean="0"/>
              <a:t>Asiakaskoneiden kaikenlaiset asennukset ennen vientiä</a:t>
            </a:r>
          </a:p>
          <a:p>
            <a:pPr lvl="3"/>
            <a:r>
              <a:rPr lang="fi-FI" dirty="0" smtClean="0"/>
              <a:t>Ei rasittanut omaa henkilökuntaa</a:t>
            </a:r>
          </a:p>
          <a:p>
            <a:pPr lvl="2"/>
            <a:r>
              <a:rPr lang="fi-FI" dirty="0" smtClean="0"/>
              <a:t>Tietyt asiakaskäynnit nopeutuivat</a:t>
            </a:r>
          </a:p>
          <a:p>
            <a:pPr lvl="2"/>
            <a:r>
              <a:rPr lang="fi-FI" dirty="0" smtClean="0"/>
              <a:t>Sain annettua omia kokemuksiani</a:t>
            </a:r>
          </a:p>
          <a:p>
            <a:pPr lvl="3"/>
            <a:r>
              <a:rPr lang="fi-FI" dirty="0" smtClean="0"/>
              <a:t>Tiettyihin rutiineihin aikasäästöä jatkossa</a:t>
            </a:r>
          </a:p>
          <a:p>
            <a:pPr lvl="2"/>
            <a:endParaRPr lang="fi-FI" dirty="0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BF35-1E95-44AD-8DFD-4198846397BD}" type="datetime1">
              <a:rPr lang="fi-FI" smtClean="0"/>
              <a:t>26.1.2011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Kari Suominen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89412441"/>
      </p:ext>
    </p:extLst>
  </p:cSld>
  <p:clrMapOvr>
    <a:masterClrMapping/>
  </p:clrMapOvr>
</p:sld>
</file>

<file path=ppt/theme/theme1.xml><?xml version="1.0" encoding="utf-8"?>
<a:theme xmlns:a="http://schemas.openxmlformats.org/drawingml/2006/main" name="Omnian muokattu malli">
  <a:themeElements>
    <a:clrScheme name="Omnia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mnia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mnia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nia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nia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nia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nia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nia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nia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nia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nia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nia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nia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nia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293</Words>
  <Application>Microsoft Office PowerPoint</Application>
  <PresentationFormat>Näytössä katseltava diaesitys (4:3)</PresentationFormat>
  <Paragraphs>100</Paragraphs>
  <Slides>10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10</vt:i4>
      </vt:variant>
    </vt:vector>
  </HeadingPairs>
  <TitlesOfParts>
    <vt:vector size="11" baseType="lpstr">
      <vt:lpstr>Omnian muokattu malli</vt:lpstr>
      <vt:lpstr>Työelämäjakso 22.11. – 17.12.2010</vt:lpstr>
      <vt:lpstr>PowerPoint-esitys</vt:lpstr>
      <vt:lpstr>Tavoitteet</vt:lpstr>
      <vt:lpstr>Kuvaus omasta toiminnasta</vt:lpstr>
      <vt:lpstr>Oman työn arviointi</vt:lpstr>
      <vt:lpstr>Työyksikön antama ohjaus ja apu</vt:lpstr>
      <vt:lpstr>Työelämäjakson vaikuttavuus</vt:lpstr>
      <vt:lpstr>Omnian järjestelmäasiantuntijat</vt:lpstr>
      <vt:lpstr>Kuvaus työpaikan saamasta hyödystä</vt:lpstr>
      <vt:lpstr>Omnian koulutustarjonta mahdollisuudet</vt:lpstr>
    </vt:vector>
  </TitlesOfParts>
  <Company>OMNIA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Kari Suominen</dc:creator>
  <cp:lastModifiedBy>Suominen</cp:lastModifiedBy>
  <cp:revision>9</cp:revision>
  <dcterms:created xsi:type="dcterms:W3CDTF">2011-01-04T11:21:14Z</dcterms:created>
  <dcterms:modified xsi:type="dcterms:W3CDTF">2011-01-26T13:51:03Z</dcterms:modified>
</cp:coreProperties>
</file>